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3" r:id="rId8"/>
    <p:sldId id="257" r:id="rId9"/>
    <p:sldId id="260" r:id="rId10"/>
    <p:sldId id="261" r:id="rId11"/>
    <p:sldId id="269" r:id="rId12"/>
    <p:sldId id="270" r:id="rId13"/>
    <p:sldId id="262" r:id="rId14"/>
    <p:sldId id="264" r:id="rId15"/>
    <p:sldId id="265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BC272-431C-4F03-8A21-FE7D5F2807F6}" v="2" dt="2019-11-25T07:33:37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stermans, Rens" userId="1c87c30d-88a5-4ac6-9ae8-d4f318a82d0a" providerId="ADAL" clId="{3A48A5F3-0DAE-4A8A-B6B0-9C3BE26E77F3}"/>
    <pc:docChg chg="modSld">
      <pc:chgData name="Heestermans, Rens" userId="1c87c30d-88a5-4ac6-9ae8-d4f318a82d0a" providerId="ADAL" clId="{3A48A5F3-0DAE-4A8A-B6B0-9C3BE26E77F3}" dt="2018-06-01T06:40:40.349" v="7" actId="20577"/>
      <pc:docMkLst>
        <pc:docMk/>
      </pc:docMkLst>
      <pc:sldChg chg="modSp">
        <pc:chgData name="Heestermans, Rens" userId="1c87c30d-88a5-4ac6-9ae8-d4f318a82d0a" providerId="ADAL" clId="{3A48A5F3-0DAE-4A8A-B6B0-9C3BE26E77F3}" dt="2018-06-01T06:40:40.349" v="7" actId="20577"/>
        <pc:sldMkLst>
          <pc:docMk/>
          <pc:sldMk cId="1131617301" sldId="256"/>
        </pc:sldMkLst>
        <pc:spChg chg="mod">
          <ac:chgData name="Heestermans, Rens" userId="1c87c30d-88a5-4ac6-9ae8-d4f318a82d0a" providerId="ADAL" clId="{3A48A5F3-0DAE-4A8A-B6B0-9C3BE26E77F3}" dt="2018-06-01T06:40:40.349" v="7" actId="20577"/>
          <ac:spMkLst>
            <pc:docMk/>
            <pc:sldMk cId="1131617301" sldId="256"/>
            <ac:spMk id="3" creationId="{00000000-0000-0000-0000-000000000000}"/>
          </ac:spMkLst>
        </pc:spChg>
      </pc:sldChg>
    </pc:docChg>
  </pc:docChgLst>
  <pc:docChgLst>
    <pc:chgData name="Heestermans, Rens" userId="1c87c30d-88a5-4ac6-9ae8-d4f318a82d0a" providerId="ADAL" clId="{4C3BC272-431C-4F03-8A21-FE7D5F2807F6}"/>
    <pc:docChg chg="addSld modSld">
      <pc:chgData name="Heestermans, Rens" userId="1c87c30d-88a5-4ac6-9ae8-d4f318a82d0a" providerId="ADAL" clId="{4C3BC272-431C-4F03-8A21-FE7D5F2807F6}" dt="2019-11-25T07:33:37.582" v="2"/>
      <pc:docMkLst>
        <pc:docMk/>
      </pc:docMkLst>
      <pc:sldChg chg="modSp">
        <pc:chgData name="Heestermans, Rens" userId="1c87c30d-88a5-4ac6-9ae8-d4f318a82d0a" providerId="ADAL" clId="{4C3BC272-431C-4F03-8A21-FE7D5F2807F6}" dt="2019-11-23T08:11:10.508" v="0" actId="20577"/>
        <pc:sldMkLst>
          <pc:docMk/>
          <pc:sldMk cId="1131617301" sldId="256"/>
        </pc:sldMkLst>
        <pc:spChg chg="mod">
          <ac:chgData name="Heestermans, Rens" userId="1c87c30d-88a5-4ac6-9ae8-d4f318a82d0a" providerId="ADAL" clId="{4C3BC272-431C-4F03-8A21-FE7D5F2807F6}" dt="2019-11-23T08:11:10.508" v="0" actId="20577"/>
          <ac:spMkLst>
            <pc:docMk/>
            <pc:sldMk cId="1131617301" sldId="256"/>
            <ac:spMk id="3" creationId="{00000000-0000-0000-0000-000000000000}"/>
          </ac:spMkLst>
        </pc:spChg>
      </pc:sldChg>
      <pc:sldChg chg="addSp add">
        <pc:chgData name="Heestermans, Rens" userId="1c87c30d-88a5-4ac6-9ae8-d4f318a82d0a" providerId="ADAL" clId="{4C3BC272-431C-4F03-8A21-FE7D5F2807F6}" dt="2019-11-25T07:33:37.582" v="2"/>
        <pc:sldMkLst>
          <pc:docMk/>
          <pc:sldMk cId="807298317" sldId="270"/>
        </pc:sldMkLst>
        <pc:picChg chg="add">
          <ac:chgData name="Heestermans, Rens" userId="1c87c30d-88a5-4ac6-9ae8-d4f318a82d0a" providerId="ADAL" clId="{4C3BC272-431C-4F03-8A21-FE7D5F2807F6}" dt="2019-11-25T07:33:37.582" v="2"/>
          <ac:picMkLst>
            <pc:docMk/>
            <pc:sldMk cId="807298317" sldId="270"/>
            <ac:picMk id="4" creationId="{B36156F7-8E07-4A09-ACB6-94E6D5BA8D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63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79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3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20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50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67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4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4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66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8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59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B1A5-C006-490A-A9E9-468CEA60163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89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/>
              <a:t>De natte cel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6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6" y="102037"/>
            <a:ext cx="8721305" cy="654521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470366" cy="3755666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94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5" y="-102154"/>
            <a:ext cx="9199692" cy="6899769"/>
          </a:xfrm>
        </p:spPr>
      </p:pic>
    </p:spTree>
    <p:extLst>
      <p:ext uri="{BB962C8B-B14F-4D97-AF65-F5344CB8AC3E}">
        <p14:creationId xmlns:p14="http://schemas.microsoft.com/office/powerpoint/2010/main" val="2383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1" y="-434840"/>
            <a:ext cx="9558069" cy="7168551"/>
          </a:xfrm>
        </p:spPr>
      </p:pic>
    </p:spTree>
    <p:extLst>
      <p:ext uri="{BB962C8B-B14F-4D97-AF65-F5344CB8AC3E}">
        <p14:creationId xmlns:p14="http://schemas.microsoft.com/office/powerpoint/2010/main" val="343106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3" y="365124"/>
            <a:ext cx="9519968" cy="6306979"/>
          </a:xfrm>
        </p:spPr>
      </p:pic>
    </p:spTree>
    <p:extLst>
      <p:ext uri="{BB962C8B-B14F-4D97-AF65-F5344CB8AC3E}">
        <p14:creationId xmlns:p14="http://schemas.microsoft.com/office/powerpoint/2010/main" val="346682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8" y="-70210"/>
            <a:ext cx="6918384" cy="6922996"/>
          </a:xfrm>
        </p:spPr>
      </p:pic>
    </p:spTree>
    <p:extLst>
      <p:ext uri="{BB962C8B-B14F-4D97-AF65-F5344CB8AC3E}">
        <p14:creationId xmlns:p14="http://schemas.microsoft.com/office/powerpoint/2010/main" val="399828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6" y="-23559"/>
            <a:ext cx="9972968" cy="6648645"/>
          </a:xfrm>
        </p:spPr>
      </p:pic>
    </p:spTree>
    <p:extLst>
      <p:ext uri="{BB962C8B-B14F-4D97-AF65-F5344CB8AC3E}">
        <p14:creationId xmlns:p14="http://schemas.microsoft.com/office/powerpoint/2010/main" val="269123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645" y="159661"/>
            <a:ext cx="9920378" cy="66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443" y="103517"/>
            <a:ext cx="9834113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67" y="0"/>
            <a:ext cx="9125256" cy="68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9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66" y="-42048"/>
            <a:ext cx="5063706" cy="67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5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049" y="201020"/>
            <a:ext cx="4951562" cy="66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58" y="155276"/>
            <a:ext cx="9981585" cy="66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9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2" y="84902"/>
            <a:ext cx="4580626" cy="6870939"/>
          </a:xfrm>
        </p:spPr>
      </p:pic>
    </p:spTree>
    <p:extLst>
      <p:ext uri="{BB962C8B-B14F-4D97-AF65-F5344CB8AC3E}">
        <p14:creationId xmlns:p14="http://schemas.microsoft.com/office/powerpoint/2010/main" val="262560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7C8DE-D82D-4667-BF57-EAC53F75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5A829-3F86-4DF0-862F-E6E690FA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6156F7-8E07-4A09-ACB6-94E6D5BA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8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8" ma:contentTypeDescription="Een nieuw document maken." ma:contentTypeScope="" ma:versionID="1951f723019279797f62ee92563ca136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f3e4d349c7fce94a2ab1e920972cc871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A3D52B-A233-4B6D-BDD7-A746C47957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7001A1-3A1D-4E6D-9BD5-7D0DF9A33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0A0EB-60D6-4AD0-8244-CA4F3AEE4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</Words>
  <Application>Microsoft Office PowerPoint</Application>
  <PresentationFormat>Breedbeeld</PresentationFormat>
  <Paragraphs>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De natte cel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natte cel</dc:title>
  <dc:creator>Heestermans, Rens</dc:creator>
  <cp:lastModifiedBy>Heestermans, Rens</cp:lastModifiedBy>
  <cp:revision>3</cp:revision>
  <dcterms:created xsi:type="dcterms:W3CDTF">2017-12-12T13:05:42Z</dcterms:created>
  <dcterms:modified xsi:type="dcterms:W3CDTF">2019-11-25T07:33:48Z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</Properties>
</file>